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audio" Target="../media/media3.mp3"/><Relationship Id="rId8" Type="http://schemas.microsoft.com/office/2007/relationships/media" Target="../media/media2.mp3"/><Relationship Id="rId7" Type="http://schemas.openxmlformats.org/officeDocument/2006/relationships/audio" Target="../media/media2.mp3"/><Relationship Id="rId6" Type="http://schemas.openxmlformats.org/officeDocument/2006/relationships/image" Target="../media/image3.png"/><Relationship Id="rId5" Type="http://schemas.microsoft.com/office/2007/relationships/media" Target="../media/media1.mp3"/><Relationship Id="rId4" Type="http://schemas.openxmlformats.org/officeDocument/2006/relationships/audio" Target="../media/media1.mp3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1" Type="http://schemas.openxmlformats.org/officeDocument/2006/relationships/slideLayout" Target="../slideLayouts/slideLayout1.xml"/><Relationship Id="rId10" Type="http://schemas.microsoft.com/office/2007/relationships/media" Target="../media/media3.mp3"/><Relationship Id="rId1" Type="http://schemas.openxmlformats.org/officeDocument/2006/relationships/hyperlink" Target="https://officeweb365.101eduyun.com/?ssl=1&amp;furl=https://bukehi.github.io/BukehiWeb/livefile/livepowerpoint.pptx?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1"/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原来五月天也这么爱王者~《第一天》的美好回忆一起珍藏 - 1.原来五月天也这么爱王者~《第一天》的美好回忆一起珍藏(Av492739514,P1).mp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【4K】阿黛尔《Easy On Me》神仙现场 - 1.easy on me(Av893111648,P1)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微醺版《百年孤寂》 - 1.微醺版《百年孤寂》(Av824110102,P1)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Seewo</cp:lastModifiedBy>
  <cp:revision>8</cp:revision>
  <dcterms:created xsi:type="dcterms:W3CDTF">2024-03-31T02:06:00Z</dcterms:created>
  <dcterms:modified xsi:type="dcterms:W3CDTF">2024-04-19T10:51:03Z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F924B6A6A1AE4A7B9529454695DD8F85</vt:lpwstr>
  </property>
  <property fmtid="{D5CDD505-2E9C-101B-9397-08002B2CF9AE}" pid="3" name="KSOProductBuildVer">
    <vt:lpwstr>2052-11.8.2.11718</vt:lpwstr>
  </property>
</Properties>
</file>

<file path=docProps/thumbnail.jpeg>
</file>